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6" r:id="rId3"/>
    <p:sldId id="261" r:id="rId4"/>
    <p:sldId id="258" r:id="rId5"/>
    <p:sldId id="259" r:id="rId6"/>
    <p:sldId id="260" r:id="rId7"/>
    <p:sldId id="265" r:id="rId8"/>
    <p:sldId id="262" r:id="rId9"/>
    <p:sldId id="263" r:id="rId10"/>
    <p:sldId id="257" r:id="rId11"/>
    <p:sldId id="264" r:id="rId1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1308" y="13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31832"/>
            <a:ext cx="7556500" cy="4229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0694"/>
            <a:ext cx="7556500" cy="4252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0</Words>
  <Application>Microsoft Office PowerPoint</Application>
  <PresentationFormat>Custom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Sanchaita Tripathy</dc:creator>
  <cp:lastModifiedBy>PULAKESH NANDI</cp:lastModifiedBy>
  <cp:revision>3</cp:revision>
  <dcterms:created xsi:type="dcterms:W3CDTF">2023-10-02T18:19:39Z</dcterms:created>
  <dcterms:modified xsi:type="dcterms:W3CDTF">2023-10-02T18:33:04Z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2023-10-02T00:00:00Z</vt:filetime>
  </property>
</Properties>
</file>